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772C"/>
    <a:srgbClr val="90B7F0"/>
    <a:srgbClr val="263A18"/>
    <a:srgbClr val="557A46"/>
    <a:srgbClr val="6AAEDC"/>
    <a:srgbClr val="C4DBEB"/>
    <a:srgbClr val="72B2E0"/>
    <a:srgbClr val="713C8E"/>
    <a:srgbClr val="6E9D42"/>
    <a:srgbClr val="88A9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595"/>
  </p:normalViewPr>
  <p:slideViewPr>
    <p:cSldViewPr>
      <p:cViewPr varScale="1">
        <p:scale>
          <a:sx n="124" d="100"/>
          <a:sy n="124" d="100"/>
        </p:scale>
        <p:origin x="122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149E-E447-46D0-B642-15DF838D10C7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B0B3-D47F-4FE5-AA9F-EBC24C8F4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531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149E-E447-46D0-B642-15DF838D10C7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B0B3-D47F-4FE5-AA9F-EBC24C8F4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603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149E-E447-46D0-B642-15DF838D10C7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B0B3-D47F-4FE5-AA9F-EBC24C8F4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52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149E-E447-46D0-B642-15DF838D10C7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B0B3-D47F-4FE5-AA9F-EBC24C8F4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10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149E-E447-46D0-B642-15DF838D10C7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B0B3-D47F-4FE5-AA9F-EBC24C8F4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594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149E-E447-46D0-B642-15DF838D10C7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B0B3-D47F-4FE5-AA9F-EBC24C8F4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31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149E-E447-46D0-B642-15DF838D10C7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B0B3-D47F-4FE5-AA9F-EBC24C8F4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82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149E-E447-46D0-B642-15DF838D10C7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B0B3-D47F-4FE5-AA9F-EBC24C8F4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80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149E-E447-46D0-B642-15DF838D10C7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B0B3-D47F-4FE5-AA9F-EBC24C8F4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87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149E-E447-46D0-B642-15DF838D10C7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B0B3-D47F-4FE5-AA9F-EBC24C8F4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891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149E-E447-46D0-B642-15DF838D10C7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B0B3-D47F-4FE5-AA9F-EBC24C8F4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770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8149E-E447-46D0-B642-15DF838D10C7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B3-D47F-4FE5-AA9F-EBC24C8F41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859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panagopu\Downloads\twitter-bird-light-bg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39" y="6061953"/>
            <a:ext cx="743251" cy="7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701701" y="6219784"/>
            <a:ext cx="2377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fb.com/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NewPhytologist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2361" y="6207945"/>
            <a:ext cx="1238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@</a:t>
            </a:r>
            <a:r>
              <a:rPr lang="en-GB" dirty="0" err="1">
                <a:solidFill>
                  <a:srgbClr val="00B0F0"/>
                </a:solidFill>
              </a:rPr>
              <a:t>NewPhyt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06735" y="6215553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rgbClr val="00B0F0"/>
                </a:solidFill>
              </a:rPr>
              <a:t>#</a:t>
            </a:r>
            <a:r>
              <a:rPr lang="en-GB" i="1" dirty="0" smtClean="0">
                <a:solidFill>
                  <a:srgbClr val="00B0F0"/>
                </a:solidFill>
              </a:rPr>
              <a:t>43NPS</a:t>
            </a:r>
            <a:endParaRPr lang="en-GB" i="1" dirty="0">
              <a:solidFill>
                <a:srgbClr val="00B0F0"/>
              </a:solidFill>
            </a:endParaRPr>
          </a:p>
        </p:txBody>
      </p:sp>
      <p:pic>
        <p:nvPicPr>
          <p:cNvPr id="12" name="Picture 2" descr="C:\Users\panagopu\Downloads\asset.f.logo.l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404" y="6191488"/>
            <a:ext cx="425925" cy="42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79512" y="162680"/>
            <a:ext cx="8858250" cy="1292662"/>
          </a:xfrm>
          <a:prstGeom prst="rect">
            <a:avLst/>
          </a:prstGeom>
          <a:gradFill>
            <a:gsLst>
              <a:gs pos="0">
                <a:srgbClr val="C6772C"/>
              </a:gs>
              <a:gs pos="100000">
                <a:srgbClr val="90B7F0"/>
              </a:gs>
            </a:gsLst>
            <a:lin ang="5400000" scaled="0"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43</a:t>
            </a:r>
            <a:r>
              <a:rPr lang="en-GB" sz="1400" baseline="30000" dirty="0" smtClean="0">
                <a:solidFill>
                  <a:schemeClr val="bg1"/>
                </a:solidFill>
              </a:rPr>
              <a:t>rd</a:t>
            </a:r>
            <a:r>
              <a:rPr lang="en-GB" sz="1400" dirty="0" smtClean="0">
                <a:solidFill>
                  <a:schemeClr val="bg1"/>
                </a:solidFill>
              </a:rPr>
              <a:t> </a:t>
            </a:r>
            <a:r>
              <a:rPr lang="en-GB" sz="1400" dirty="0">
                <a:solidFill>
                  <a:schemeClr val="bg1"/>
                </a:solidFill>
              </a:rPr>
              <a:t>New Phytologist Symposium</a:t>
            </a:r>
          </a:p>
          <a:p>
            <a:r>
              <a:rPr lang="en-GB" sz="32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Interaction networks and trait evolution</a:t>
            </a:r>
            <a:endParaRPr lang="en-GB" sz="3200" b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GB" sz="1600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1 </a:t>
            </a:r>
            <a:r>
              <a:rPr lang="en-GB" sz="1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– </a:t>
            </a:r>
            <a:r>
              <a:rPr lang="en-GB" sz="1600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4 </a:t>
            </a:r>
            <a:r>
              <a:rPr lang="en-GB" sz="16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July </a:t>
            </a:r>
            <a:r>
              <a:rPr lang="en-GB" sz="1600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2019</a:t>
            </a:r>
            <a:endParaRPr lang="en-GB" sz="16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GB" sz="1600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Zürich, Switzerland</a:t>
            </a:r>
            <a:endParaRPr lang="en-GB" sz="16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50178" y="3127988"/>
            <a:ext cx="2304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263A18"/>
                </a:solidFill>
              </a:rPr>
              <a:t>Grant application deadline </a:t>
            </a:r>
            <a:endParaRPr lang="en-GB" sz="1400" b="1" dirty="0">
              <a:solidFill>
                <a:srgbClr val="263A18"/>
              </a:solidFill>
            </a:endParaRPr>
          </a:p>
          <a:p>
            <a:r>
              <a:rPr lang="en-GB" sz="1400" b="1" dirty="0" smtClean="0">
                <a:solidFill>
                  <a:srgbClr val="263A18"/>
                </a:solidFill>
              </a:rPr>
              <a:t>28</a:t>
            </a:r>
            <a:r>
              <a:rPr lang="en-GB" sz="1400" b="1" baseline="30000" dirty="0" smtClean="0">
                <a:solidFill>
                  <a:srgbClr val="263A18"/>
                </a:solidFill>
              </a:rPr>
              <a:t>th</a:t>
            </a:r>
            <a:r>
              <a:rPr lang="en-GB" sz="1400" b="1" dirty="0" smtClean="0">
                <a:solidFill>
                  <a:srgbClr val="263A18"/>
                </a:solidFill>
              </a:rPr>
              <a:t> March 2019</a:t>
            </a:r>
            <a:endParaRPr lang="en-GB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660232" y="3769876"/>
            <a:ext cx="2241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263A18"/>
                </a:solidFill>
              </a:rPr>
              <a:t>Poster abstract deadline</a:t>
            </a:r>
          </a:p>
          <a:p>
            <a:r>
              <a:rPr lang="en-GB" sz="1400" b="1" dirty="0" smtClean="0">
                <a:solidFill>
                  <a:srgbClr val="263A18"/>
                </a:solidFill>
              </a:rPr>
              <a:t>25</a:t>
            </a:r>
            <a:r>
              <a:rPr lang="en-GB" sz="1400" b="1" baseline="30000" dirty="0" smtClean="0">
                <a:solidFill>
                  <a:srgbClr val="263A18"/>
                </a:solidFill>
              </a:rPr>
              <a:t>th</a:t>
            </a:r>
            <a:r>
              <a:rPr lang="en-GB" sz="1400" b="1" dirty="0" smtClean="0">
                <a:solidFill>
                  <a:srgbClr val="263A18"/>
                </a:solidFill>
              </a:rPr>
              <a:t> April 2019</a:t>
            </a:r>
            <a:endParaRPr lang="en-GB" sz="1400" b="1" dirty="0">
              <a:solidFill>
                <a:srgbClr val="263A18"/>
              </a:solidFill>
            </a:endParaRPr>
          </a:p>
        </p:txBody>
      </p:sp>
      <p:pic>
        <p:nvPicPr>
          <p:cNvPr id="3" name="Picture 2" descr="\\lancs\depts\FST\admin\LEC\newphytologist\Shared\Promotion\New Phyt logos\NP Trust\New Phytologist Trust Logo 18x5cm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163" y="5985699"/>
            <a:ext cx="2199255" cy="611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1465" y="141312"/>
            <a:ext cx="8858250" cy="6572250"/>
          </a:xfrm>
          <a:prstGeom prst="rect">
            <a:avLst/>
          </a:prstGeom>
          <a:noFill/>
          <a:ln w="38100" cap="rnd">
            <a:solidFill>
              <a:srgbClr val="C6772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673706" y="4408416"/>
            <a:ext cx="22737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C6772C"/>
                </a:solidFill>
              </a:rPr>
              <a:t>Register online:</a:t>
            </a:r>
          </a:p>
          <a:p>
            <a:r>
              <a:rPr lang="en-GB" sz="2000" b="1" dirty="0" smtClean="0"/>
              <a:t>newphytologist.org/symposia/43</a:t>
            </a:r>
            <a:endParaRPr lang="en-GB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499991" y="1612163"/>
            <a:ext cx="223224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263A18"/>
                </a:solidFill>
              </a:rPr>
              <a:t>Speakers</a:t>
            </a:r>
          </a:p>
          <a:p>
            <a:r>
              <a:rPr lang="en-GB" sz="1600" dirty="0" smtClean="0"/>
              <a:t>Marcelo </a:t>
            </a:r>
            <a:r>
              <a:rPr lang="en-GB" sz="1600" dirty="0" err="1" smtClean="0"/>
              <a:t>Aizen</a:t>
            </a:r>
            <a:endParaRPr lang="en-GB" sz="1600" dirty="0" smtClean="0"/>
          </a:p>
          <a:p>
            <a:r>
              <a:rPr lang="en-GB" sz="1600" dirty="0" smtClean="0"/>
              <a:t>Jordi Bascompte</a:t>
            </a:r>
          </a:p>
          <a:p>
            <a:r>
              <a:rPr lang="en-GB" sz="1600" dirty="0" smtClean="0"/>
              <a:t>Judith Bronstein</a:t>
            </a:r>
          </a:p>
          <a:p>
            <a:r>
              <a:rPr lang="en-GB" sz="1600" dirty="0" smtClean="0"/>
              <a:t>Diane Campbell</a:t>
            </a:r>
          </a:p>
          <a:p>
            <a:r>
              <a:rPr lang="en-GB" sz="1600" dirty="0" smtClean="0"/>
              <a:t>José María Gómez Reyes</a:t>
            </a:r>
          </a:p>
          <a:p>
            <a:r>
              <a:rPr lang="en-GB" sz="1600" dirty="0" smtClean="0"/>
              <a:t>Catherine Graham</a:t>
            </a:r>
          </a:p>
          <a:p>
            <a:r>
              <a:rPr lang="en-GB" sz="1600" dirty="0" smtClean="0"/>
              <a:t>Pedro </a:t>
            </a:r>
            <a:r>
              <a:rPr lang="en-GB" sz="1600" dirty="0" err="1" smtClean="0"/>
              <a:t>Jordano</a:t>
            </a:r>
            <a:endParaRPr lang="en-GB" sz="1600" dirty="0" smtClean="0"/>
          </a:p>
          <a:p>
            <a:r>
              <a:rPr lang="en-GB" sz="1600" dirty="0" smtClean="0"/>
              <a:t>Toby Kiers</a:t>
            </a:r>
          </a:p>
          <a:p>
            <a:r>
              <a:rPr lang="en-GB" sz="1600" dirty="0" smtClean="0"/>
              <a:t>Anton </a:t>
            </a:r>
            <a:r>
              <a:rPr lang="en-GB" sz="1600" dirty="0" err="1" smtClean="0"/>
              <a:t>Pauw</a:t>
            </a:r>
            <a:endParaRPr lang="en-GB" sz="1600" dirty="0" smtClean="0"/>
          </a:p>
          <a:p>
            <a:r>
              <a:rPr lang="en-GB" sz="1600" dirty="0" smtClean="0"/>
              <a:t>Shoko Sakai</a:t>
            </a:r>
          </a:p>
          <a:p>
            <a:r>
              <a:rPr lang="en-GB" sz="1600" dirty="0" smtClean="0"/>
              <a:t>Florian P. Schiestl</a:t>
            </a:r>
          </a:p>
          <a:p>
            <a:r>
              <a:rPr lang="en-GB" sz="1600" dirty="0" smtClean="0"/>
              <a:t>Sharon Strauss</a:t>
            </a:r>
          </a:p>
          <a:p>
            <a:r>
              <a:rPr lang="en-GB" sz="1600" dirty="0" smtClean="0"/>
              <a:t>John N. Thompson</a:t>
            </a:r>
          </a:p>
          <a:p>
            <a:r>
              <a:rPr lang="en-GB" sz="1600" dirty="0" smtClean="0"/>
              <a:t>Jason </a:t>
            </a:r>
            <a:r>
              <a:rPr lang="en-GB" sz="1600" dirty="0" err="1" smtClean="0"/>
              <a:t>Tylianakis</a:t>
            </a:r>
            <a:endParaRPr lang="en-GB" sz="1600" dirty="0" smtClean="0"/>
          </a:p>
          <a:p>
            <a:r>
              <a:rPr lang="en-GB" sz="1600" dirty="0" smtClean="0"/>
              <a:t>Miguel </a:t>
            </a:r>
            <a:r>
              <a:rPr lang="en-GB" sz="1600" dirty="0" err="1" smtClean="0"/>
              <a:t>Verdú</a:t>
            </a:r>
            <a:endParaRPr lang="en-GB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6660232" y="1612163"/>
            <a:ext cx="20451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263A18"/>
                </a:solidFill>
              </a:rPr>
              <a:t>Organising committee</a:t>
            </a:r>
          </a:p>
          <a:p>
            <a:r>
              <a:rPr lang="en-GB" sz="1600" dirty="0" smtClean="0"/>
              <a:t>Jordi Bascompte</a:t>
            </a:r>
            <a:endParaRPr lang="en-GB" sz="1600" dirty="0"/>
          </a:p>
          <a:p>
            <a:r>
              <a:rPr lang="en-GB" sz="1600" dirty="0" smtClean="0"/>
              <a:t>Florian P. Schiestl</a:t>
            </a:r>
            <a:endParaRPr lang="en-GB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55342"/>
            <a:ext cx="4250249" cy="425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53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Jose, Sarah</dc:creator>
  <cp:lastModifiedBy>Pinfield-Wells, Helen</cp:lastModifiedBy>
  <cp:revision>36</cp:revision>
  <dcterms:created xsi:type="dcterms:W3CDTF">2015-07-21T15:22:31Z</dcterms:created>
  <dcterms:modified xsi:type="dcterms:W3CDTF">2018-08-14T08:22:52Z</dcterms:modified>
</cp:coreProperties>
</file>