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sldIdLst>
    <p:sldId id="673" r:id="rId5"/>
    <p:sldId id="674" r:id="rId6"/>
    <p:sldId id="675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78C5FC3-EF9A-4492-A262-A0A8CEBA4C75}" v="6" dt="2025-09-17T15:21:13.18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9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54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hillips, Christine" userId="ae27c265-54cc-4a4f-b134-daae66cf5f28" providerId="ADAL" clId="{7D76BE4A-F60D-48F0-8681-7C7962AB7AC5}"/>
    <pc:docChg chg="custSel addSld delSld modSld sldOrd">
      <pc:chgData name="Phillips, Christine" userId="ae27c265-54cc-4a4f-b134-daae66cf5f28" providerId="ADAL" clId="{7D76BE4A-F60D-48F0-8681-7C7962AB7AC5}" dt="2025-09-17T15:23:07.603" v="88" actId="1076"/>
      <pc:docMkLst>
        <pc:docMk/>
      </pc:docMkLst>
      <pc:sldChg chg="del">
        <pc:chgData name="Phillips, Christine" userId="ae27c265-54cc-4a4f-b134-daae66cf5f28" providerId="ADAL" clId="{7D76BE4A-F60D-48F0-8681-7C7962AB7AC5}" dt="2025-09-17T15:22:40.861" v="84" actId="47"/>
        <pc:sldMkLst>
          <pc:docMk/>
          <pc:sldMk cId="2592733732" sldId="322"/>
        </pc:sldMkLst>
      </pc:sldChg>
      <pc:sldChg chg="addSp delSp modSp mod">
        <pc:chgData name="Phillips, Christine" userId="ae27c265-54cc-4a4f-b134-daae66cf5f28" providerId="ADAL" clId="{7D76BE4A-F60D-48F0-8681-7C7962AB7AC5}" dt="2025-09-17T15:23:07.603" v="88" actId="1076"/>
        <pc:sldMkLst>
          <pc:docMk/>
          <pc:sldMk cId="781444407" sldId="673"/>
        </pc:sldMkLst>
        <pc:spChg chg="add mod">
          <ac:chgData name="Phillips, Christine" userId="ae27c265-54cc-4a4f-b134-daae66cf5f28" providerId="ADAL" clId="{7D76BE4A-F60D-48F0-8681-7C7962AB7AC5}" dt="2025-09-17T15:20:13.571" v="7" actId="14100"/>
          <ac:spMkLst>
            <pc:docMk/>
            <pc:sldMk cId="781444407" sldId="673"/>
            <ac:spMk id="8" creationId="{B0A52CEC-B3C0-2365-14C3-54D7145AFD5B}"/>
          </ac:spMkLst>
        </pc:spChg>
        <pc:spChg chg="mod">
          <ac:chgData name="Phillips, Christine" userId="ae27c265-54cc-4a4f-b134-daae66cf5f28" providerId="ADAL" clId="{7D76BE4A-F60D-48F0-8681-7C7962AB7AC5}" dt="2025-09-17T15:23:02.698" v="87" actId="1076"/>
          <ac:spMkLst>
            <pc:docMk/>
            <pc:sldMk cId="781444407" sldId="673"/>
            <ac:spMk id="18" creationId="{5D82BC9C-512E-4678-9BA3-4DBF1E0A7720}"/>
          </ac:spMkLst>
        </pc:spChg>
        <pc:spChg chg="mod">
          <ac:chgData name="Phillips, Christine" userId="ae27c265-54cc-4a4f-b134-daae66cf5f28" providerId="ADAL" clId="{7D76BE4A-F60D-48F0-8681-7C7962AB7AC5}" dt="2025-09-17T15:23:07.603" v="88" actId="1076"/>
          <ac:spMkLst>
            <pc:docMk/>
            <pc:sldMk cId="781444407" sldId="673"/>
            <ac:spMk id="19" creationId="{18479812-7F70-4AD9-BBDB-3209C79E3BAB}"/>
          </ac:spMkLst>
        </pc:spChg>
        <pc:picChg chg="del">
          <ac:chgData name="Phillips, Christine" userId="ae27c265-54cc-4a4f-b134-daae66cf5f28" providerId="ADAL" clId="{7D76BE4A-F60D-48F0-8681-7C7962AB7AC5}" dt="2025-09-17T15:19:00.252" v="0" actId="478"/>
          <ac:picMkLst>
            <pc:docMk/>
            <pc:sldMk cId="781444407" sldId="673"/>
            <ac:picMk id="2" creationId="{3E8228AA-11AC-CB6D-4679-B24EC3D6294B}"/>
          </ac:picMkLst>
        </pc:picChg>
        <pc:picChg chg="del">
          <ac:chgData name="Phillips, Christine" userId="ae27c265-54cc-4a4f-b134-daae66cf5f28" providerId="ADAL" clId="{7D76BE4A-F60D-48F0-8681-7C7962AB7AC5}" dt="2025-09-17T15:21:13.187" v="13" actId="478"/>
          <ac:picMkLst>
            <pc:docMk/>
            <pc:sldMk cId="781444407" sldId="673"/>
            <ac:picMk id="3" creationId="{42EBAD89-3044-7AB9-8E68-F4A15F503CFD}"/>
          </ac:picMkLst>
        </pc:picChg>
        <pc:picChg chg="mod">
          <ac:chgData name="Phillips, Christine" userId="ae27c265-54cc-4a4f-b134-daae66cf5f28" providerId="ADAL" clId="{7D76BE4A-F60D-48F0-8681-7C7962AB7AC5}" dt="2025-09-17T15:21:47.394" v="20" actId="1076"/>
          <ac:picMkLst>
            <pc:docMk/>
            <pc:sldMk cId="781444407" sldId="673"/>
            <ac:picMk id="4" creationId="{5BD4FF27-6082-4854-9077-B93720E4E521}"/>
          </ac:picMkLst>
        </pc:picChg>
        <pc:picChg chg="del">
          <ac:chgData name="Phillips, Christine" userId="ae27c265-54cc-4a4f-b134-daae66cf5f28" providerId="ADAL" clId="{7D76BE4A-F60D-48F0-8681-7C7962AB7AC5}" dt="2025-09-17T15:19:48.675" v="5" actId="478"/>
          <ac:picMkLst>
            <pc:docMk/>
            <pc:sldMk cId="781444407" sldId="673"/>
            <ac:picMk id="5" creationId="{6FCD1505-BB85-1A8C-98A9-DC4D6E24F1FE}"/>
          </ac:picMkLst>
        </pc:picChg>
        <pc:picChg chg="add mod">
          <ac:chgData name="Phillips, Christine" userId="ae27c265-54cc-4a4f-b134-daae66cf5f28" providerId="ADAL" clId="{7D76BE4A-F60D-48F0-8681-7C7962AB7AC5}" dt="2025-09-17T15:19:05.787" v="4" actId="1076"/>
          <ac:picMkLst>
            <pc:docMk/>
            <pc:sldMk cId="781444407" sldId="673"/>
            <ac:picMk id="7" creationId="{2C405C79-3EE6-F360-F4A0-9CCB3EBA47A7}"/>
          </ac:picMkLst>
        </pc:picChg>
        <pc:picChg chg="add mod">
          <ac:chgData name="Phillips, Christine" userId="ae27c265-54cc-4a4f-b134-daae66cf5f28" providerId="ADAL" clId="{7D76BE4A-F60D-48F0-8681-7C7962AB7AC5}" dt="2025-09-17T15:21:52.174" v="21" actId="1076"/>
          <ac:picMkLst>
            <pc:docMk/>
            <pc:sldMk cId="781444407" sldId="673"/>
            <ac:picMk id="10" creationId="{31976BFF-E946-8223-4FB9-BAA8BC49A0AB}"/>
          </ac:picMkLst>
        </pc:picChg>
      </pc:sldChg>
      <pc:sldChg chg="modSp add mod ord">
        <pc:chgData name="Phillips, Christine" userId="ae27c265-54cc-4a4f-b134-daae66cf5f28" providerId="ADAL" clId="{7D76BE4A-F60D-48F0-8681-7C7962AB7AC5}" dt="2025-09-17T15:22:57.658" v="86" actId="1076"/>
        <pc:sldMkLst>
          <pc:docMk/>
          <pc:sldMk cId="1975022998" sldId="675"/>
        </pc:sldMkLst>
        <pc:spChg chg="mod">
          <ac:chgData name="Phillips, Christine" userId="ae27c265-54cc-4a4f-b134-daae66cf5f28" providerId="ADAL" clId="{7D76BE4A-F60D-48F0-8681-7C7962AB7AC5}" dt="2025-09-17T15:22:54.835" v="85" actId="1076"/>
          <ac:spMkLst>
            <pc:docMk/>
            <pc:sldMk cId="1975022998" sldId="675"/>
            <ac:spMk id="18" creationId="{5DB1D4CF-D8E7-45F1-6008-A4C446029EE2}"/>
          </ac:spMkLst>
        </pc:spChg>
        <pc:spChg chg="mod">
          <ac:chgData name="Phillips, Christine" userId="ae27c265-54cc-4a4f-b134-daae66cf5f28" providerId="ADAL" clId="{7D76BE4A-F60D-48F0-8681-7C7962AB7AC5}" dt="2025-09-17T15:22:57.658" v="86" actId="1076"/>
          <ac:spMkLst>
            <pc:docMk/>
            <pc:sldMk cId="1975022998" sldId="675"/>
            <ac:spMk id="19" creationId="{00C243B8-147C-18A3-AB8B-1F5C40EBA4FB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790A10-6AB3-4F7C-9F14-DE139D505B44}" type="datetimeFigureOut">
              <a:rPr lang="en-GB" smtClean="0"/>
              <a:t>17/09/2025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092F65-7D45-491F-977F-9921C9BF15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04133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D081B5-6A72-2D4E-BDA8-D65A15545B8D}" type="slidenum">
              <a:rPr kumimoji="1" lang="zh-CN" altLang="en-US" smtClean="0"/>
              <a:t>1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6057850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20F777-2974-657E-16C3-608F1A2EF7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>
            <a:extLst>
              <a:ext uri="{FF2B5EF4-FFF2-40B4-BE49-F238E27FC236}">
                <a16:creationId xmlns:a16="http://schemas.microsoft.com/office/drawing/2014/main" id="{C54332E4-7772-4F61-86B0-ACE23BD83EA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>
            <a:extLst>
              <a:ext uri="{FF2B5EF4-FFF2-40B4-BE49-F238E27FC236}">
                <a16:creationId xmlns:a16="http://schemas.microsoft.com/office/drawing/2014/main" id="{9FA0AA89-6CA4-9BD4-4DAD-648CF8B64D2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CCC805E7-9CAC-8D76-C5E1-0FC17E95571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D081B5-6A72-2D4E-BDA8-D65A15545B8D}" type="slidenum">
              <a:rPr kumimoji="1" lang="zh-CN" altLang="en-US" smtClean="0"/>
              <a:t>3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1803566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F594A3-8F7D-C745-87D2-71D5DBD228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E3660E0-6E7E-F354-6032-ED3A4DDCCA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57B72F-D326-91C3-CF1F-0BCCBBF7A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8405-4351-4BAB-920B-6DF71009FB75}" type="datetimeFigureOut">
              <a:rPr lang="en-GB" smtClean="0"/>
              <a:t>17/09/2025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C5926C-B420-29EE-69DB-079B245C9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BC039B-4A2E-1E19-BFFD-1281E4630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9BF08-24D2-4BFA-8396-3E14280883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0336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D2C8EE-B3BD-AC21-2967-7AB3B5E843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E96422-94CC-E837-F781-1421AD01AC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1C1054-7936-4204-A861-F3D86DA826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8405-4351-4BAB-920B-6DF71009FB75}" type="datetimeFigureOut">
              <a:rPr lang="en-GB" smtClean="0"/>
              <a:t>17/09/2025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51F6B6-92A1-77BA-79B4-42F61396C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D15948-B1E3-676D-2BFE-3B8BC4581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9BF08-24D2-4BFA-8396-3E14280883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5776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0886CDE-3DDE-0E35-1AE1-27DAAAE9AD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A9AAF0-F6F1-00BF-655B-4E49688D9B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25402C-4E5B-283D-9DDF-EA09BB4FB5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8405-4351-4BAB-920B-6DF71009FB75}" type="datetimeFigureOut">
              <a:rPr lang="en-GB" smtClean="0"/>
              <a:t>17/09/2025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0A7A06-9490-EAB2-4D94-36563FD8EB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36BEF5-A5F6-1E1C-4BFA-995636E0BB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9BF08-24D2-4BFA-8396-3E14280883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1745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831938-4DFA-AA13-C1B3-E569BFACFA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4321E4-6D2B-A714-B6E0-5D85DAE22E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F6D1A7-C308-2000-AC52-DC9D985277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8405-4351-4BAB-920B-6DF71009FB75}" type="datetimeFigureOut">
              <a:rPr lang="en-GB" smtClean="0"/>
              <a:t>17/09/2025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D26E80-67C7-4115-4330-3FAC2DC815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087D06-C7EF-E0EA-A61E-CB8AC33D0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9BF08-24D2-4BFA-8396-3E14280883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646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F1029F-F531-80F7-C17E-905023FD0A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253A7A-5769-8871-EFA2-9CDC61E6BF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9F133E-DDDF-41C8-0901-26EC2037D5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8405-4351-4BAB-920B-6DF71009FB75}" type="datetimeFigureOut">
              <a:rPr lang="en-GB" smtClean="0"/>
              <a:t>17/09/2025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0CEA40-B93E-7270-D7FA-901B0E303C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0FCA9F-F3E6-76BB-5D88-0477A1DF0E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9BF08-24D2-4BFA-8396-3E14280883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0118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A61C4-75A0-D190-352D-37768D375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8C4716-8242-B872-D93B-E5E31AE5C1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844CC7-17AF-93AA-BFE2-A310551FB7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279D46-2D22-D999-7A87-4D4B6CB037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8405-4351-4BAB-920B-6DF71009FB75}" type="datetimeFigureOut">
              <a:rPr lang="en-GB" smtClean="0"/>
              <a:t>17/09/2025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452E29-9D19-B39B-CDE5-FAE2D695F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58A59F-6399-0FEC-6283-D20B86D546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9BF08-24D2-4BFA-8396-3E14280883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2667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042C33-0734-6AE3-4F91-D9698FAE7D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C99874-D3BA-28EA-77FB-4482EC0545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4CB101-4808-3774-49A4-B346830E71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5D1CF17-CD65-F306-0598-DFA99A38FBA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A6487A1-5AC3-8D33-8301-679B6938C3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6F9FE75-A7D4-269C-D5EA-D6CD51DFD1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8405-4351-4BAB-920B-6DF71009FB75}" type="datetimeFigureOut">
              <a:rPr lang="en-GB" smtClean="0"/>
              <a:t>17/09/2025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D24C7D-C468-391C-83A5-94C1BC344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2A37E01-58B2-DB3F-4BFC-EDBFBA7A7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9BF08-24D2-4BFA-8396-3E14280883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8993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122C4D-5875-A16B-1B9C-3D8DEB0DE5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D8F5AB-DE00-05F6-207E-9351F4321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8405-4351-4BAB-920B-6DF71009FB75}" type="datetimeFigureOut">
              <a:rPr lang="en-GB" smtClean="0"/>
              <a:t>17/09/2025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8016B6-8436-66CA-6E22-DB653FF94E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1007436-3147-EEC8-D3B8-606B5D30F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9BF08-24D2-4BFA-8396-3E14280883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3542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8847812-885A-DC43-F8D7-6D86D5C5C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8405-4351-4BAB-920B-6DF71009FB75}" type="datetimeFigureOut">
              <a:rPr lang="en-GB" smtClean="0"/>
              <a:t>17/09/2025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0F4941-DD51-8F0E-F237-80AFE79395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B4692B-8CFF-A3BD-0E1D-4EF39C65CB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9BF08-24D2-4BFA-8396-3E14280883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98302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E9AD6A-B049-82E5-E1E0-496EDADDDF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3FCD1B-BD60-59C4-AAC5-5BD93E3C82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037846-13A2-55D0-4DC1-794385B35B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9F2E50-52B7-DA8F-AB18-AAA2B04D5C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8405-4351-4BAB-920B-6DF71009FB75}" type="datetimeFigureOut">
              <a:rPr lang="en-GB" smtClean="0"/>
              <a:t>17/09/2025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3E7A54-D15C-C924-6524-09C2DA0248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0BAAF6-371E-43C3-D057-048DEC51F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9BF08-24D2-4BFA-8396-3E14280883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34722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35D31A-D126-6870-6F3D-5F5B0320B9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65960A0-BED5-823E-1C3D-F113DF2E15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FC106C-D33D-C787-54C9-30EC8469DC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F25A50-05ED-F263-D866-06F20C008F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8405-4351-4BAB-920B-6DF71009FB75}" type="datetimeFigureOut">
              <a:rPr lang="en-GB" smtClean="0"/>
              <a:t>17/09/2025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20D532-8910-9F9A-3326-FBA18CA981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02AA04-395E-65EC-47A5-9E36FD53CE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9BF08-24D2-4BFA-8396-3E14280883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5205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1990E6-0CE2-4868-5073-EBDE2431C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DF5BB4-F827-7997-0DF1-B1E615E596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037377-9000-F9D1-8884-5A1C61865C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CD18405-4351-4BAB-920B-6DF71009FB75}" type="datetimeFigureOut">
              <a:rPr lang="en-GB" smtClean="0"/>
              <a:t>17/09/2025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9B9A45-DD1D-753B-440E-75F85EBA9C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99CDE7-9D9F-5667-9909-43E8E4AA55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C59BF08-24D2-4BFA-8396-3E14280883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641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>
            <a:extLst>
              <a:ext uri="{FF2B5EF4-FFF2-40B4-BE49-F238E27FC236}">
                <a16:creationId xmlns:a16="http://schemas.microsoft.com/office/drawing/2014/main" id="{5D82BC9C-512E-4678-9BA3-4DBF1E0A77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98618"/>
            <a:ext cx="9144000" cy="1598773"/>
          </a:xfrm>
        </p:spPr>
        <p:txBody>
          <a:bodyPr anchor="ctr">
            <a:noAutofit/>
          </a:bodyPr>
          <a:lstStyle/>
          <a:p>
            <a:r>
              <a:rPr lang="en-GB" altLang="zh-CN" sz="4000" b="1" dirty="0">
                <a:latin typeface="Arial" panose="020B0604020202020204" pitchFamily="34" charset="0"/>
                <a:cs typeface="Arial" panose="020B0604020202020204" pitchFamily="34" charset="0"/>
              </a:rPr>
              <a:t>Talk title </a:t>
            </a:r>
            <a:endParaRPr lang="en-GB" sz="4000" dirty="0"/>
          </a:p>
        </p:txBody>
      </p:sp>
      <p:sp>
        <p:nvSpPr>
          <p:cNvPr id="19" name="Subtitle 18">
            <a:extLst>
              <a:ext uri="{FF2B5EF4-FFF2-40B4-BE49-F238E27FC236}">
                <a16:creationId xmlns:a16="http://schemas.microsoft.com/office/drawing/2014/main" id="{18479812-7F70-4AD9-BBDB-3209C79E3B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22425"/>
            <a:ext cx="9144000" cy="1053011"/>
          </a:xfrm>
        </p:spPr>
        <p:txBody>
          <a:bodyPr anchor="ctr">
            <a:normAutofit/>
          </a:bodyPr>
          <a:lstStyle/>
          <a:p>
            <a:r>
              <a:rPr lang="en-GB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Speaker name</a:t>
            </a:r>
          </a:p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Affiliation</a:t>
            </a:r>
            <a:endParaRPr lang="en-GB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BD4FF27-6082-4854-9077-B93720E4E521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7586" y="5700471"/>
            <a:ext cx="4319905" cy="979170"/>
          </a:xfrm>
          <a:prstGeom prst="rect">
            <a:avLst/>
          </a:prstGeom>
        </p:spPr>
      </p:pic>
      <p:pic>
        <p:nvPicPr>
          <p:cNvPr id="7" name="Picture 6" descr="A logo for a shop&#10;&#10;AI-generated content may be incorrect.">
            <a:extLst>
              <a:ext uri="{FF2B5EF4-FFF2-40B4-BE49-F238E27FC236}">
                <a16:creationId xmlns:a16="http://schemas.microsoft.com/office/drawing/2014/main" id="{2C405C79-3EE6-F360-F4A0-9CCB3EBA47A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6047" y="178359"/>
            <a:ext cx="4520193" cy="1243587"/>
          </a:xfrm>
          <a:prstGeom prst="rect">
            <a:avLst/>
          </a:prstGeom>
        </p:spPr>
      </p:pic>
      <p:sp>
        <p:nvSpPr>
          <p:cNvPr id="8" name="AutoShape 2">
            <a:extLst>
              <a:ext uri="{FF2B5EF4-FFF2-40B4-BE49-F238E27FC236}">
                <a16:creationId xmlns:a16="http://schemas.microsoft.com/office/drawing/2014/main" id="{B0A52CEC-B3C0-2365-14C3-54D7145AFD5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1046480" cy="1046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" name="Picture 9" descr="A logo of a science research institute&#10;&#10;AI-generated content may be incorrect.">
            <a:extLst>
              <a:ext uri="{FF2B5EF4-FFF2-40B4-BE49-F238E27FC236}">
                <a16:creationId xmlns:a16="http://schemas.microsoft.com/office/drawing/2014/main" id="{31976BFF-E946-8223-4FB9-BAA8BC49A0A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4503" y="5645100"/>
            <a:ext cx="1089911" cy="10899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14444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A0694C-9CAB-0AF8-515A-153852C0A3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(add your slides here)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EDB695-E145-D462-1A77-E5EB577420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431217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81934D-88F9-3A74-A530-A08B41A52B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>
            <a:extLst>
              <a:ext uri="{FF2B5EF4-FFF2-40B4-BE49-F238E27FC236}">
                <a16:creationId xmlns:a16="http://schemas.microsoft.com/office/drawing/2014/main" id="{5DB1D4CF-D8E7-45F1-6008-A4C446029E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95343"/>
            <a:ext cx="9144000" cy="1598773"/>
          </a:xfrm>
        </p:spPr>
        <p:txBody>
          <a:bodyPr anchor="ctr">
            <a:noAutofit/>
          </a:bodyPr>
          <a:lstStyle/>
          <a:p>
            <a:r>
              <a:rPr lang="en-GB" altLang="zh-CN" sz="4000" b="1" dirty="0">
                <a:latin typeface="Arial" panose="020B0604020202020204" pitchFamily="34" charset="0"/>
                <a:cs typeface="Arial" panose="020B0604020202020204" pitchFamily="34" charset="0"/>
              </a:rPr>
              <a:t>Questions?</a:t>
            </a:r>
            <a:endParaRPr lang="en-GB" sz="4000" dirty="0"/>
          </a:p>
        </p:txBody>
      </p:sp>
      <p:sp>
        <p:nvSpPr>
          <p:cNvPr id="19" name="Subtitle 18">
            <a:extLst>
              <a:ext uri="{FF2B5EF4-FFF2-40B4-BE49-F238E27FC236}">
                <a16:creationId xmlns:a16="http://schemas.microsoft.com/office/drawing/2014/main" id="{00C243B8-147C-18A3-AB8B-1F5C40EBA4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796574"/>
            <a:ext cx="9144000" cy="1053011"/>
          </a:xfrm>
        </p:spPr>
        <p:txBody>
          <a:bodyPr anchor="ctr">
            <a:normAutofit/>
          </a:bodyPr>
          <a:lstStyle/>
          <a:p>
            <a:r>
              <a:rPr lang="en-GB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Please wait for the microphone to ask a question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28624A4-6AA2-5DA1-1DD3-AC78373B2536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7586" y="5700471"/>
            <a:ext cx="4319905" cy="979170"/>
          </a:xfrm>
          <a:prstGeom prst="rect">
            <a:avLst/>
          </a:prstGeom>
        </p:spPr>
      </p:pic>
      <p:pic>
        <p:nvPicPr>
          <p:cNvPr id="7" name="Picture 6" descr="A logo for a shop&#10;&#10;AI-generated content may be incorrect.">
            <a:extLst>
              <a:ext uri="{FF2B5EF4-FFF2-40B4-BE49-F238E27FC236}">
                <a16:creationId xmlns:a16="http://schemas.microsoft.com/office/drawing/2014/main" id="{2869595D-305C-FAD7-759C-AA4FD43DF0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6047" y="178359"/>
            <a:ext cx="4520193" cy="1243587"/>
          </a:xfrm>
          <a:prstGeom prst="rect">
            <a:avLst/>
          </a:prstGeom>
        </p:spPr>
      </p:pic>
      <p:sp>
        <p:nvSpPr>
          <p:cNvPr id="8" name="AutoShape 2">
            <a:extLst>
              <a:ext uri="{FF2B5EF4-FFF2-40B4-BE49-F238E27FC236}">
                <a16:creationId xmlns:a16="http://schemas.microsoft.com/office/drawing/2014/main" id="{72073D57-4898-8AA8-6B96-1EA98A75B98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1046480" cy="1046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" name="Picture 9" descr="A logo of a science research institute&#10;&#10;AI-generated content may be incorrect.">
            <a:extLst>
              <a:ext uri="{FF2B5EF4-FFF2-40B4-BE49-F238E27FC236}">
                <a16:creationId xmlns:a16="http://schemas.microsoft.com/office/drawing/2014/main" id="{29BD46ED-144D-7288-AEBF-3979AD72082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4503" y="5645100"/>
            <a:ext cx="1089911" cy="10899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50229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enttofillin_x003f_ xmlns="ce691570-85d9-4409-a0d3-9ca06f06a4f9">0</Senttofillin_x003f_>
    <lcf76f155ced4ddcb4097134ff3c332f xmlns="ce691570-85d9-4409-a0d3-9ca06f06a4f9">
      <Terms xmlns="http://schemas.microsoft.com/office/infopath/2007/PartnerControls"/>
    </lcf76f155ced4ddcb4097134ff3c332f>
    <TaxCatchAll xmlns="8e941562-d9b3-4d45-8092-4373ec81bc78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7CD227EE2E5D4408FEF504D802D0D31" ma:contentTypeVersion="20" ma:contentTypeDescription="Create a new document." ma:contentTypeScope="" ma:versionID="fd349a4b74d280e144cc0b2e86ce4acd">
  <xsd:schema xmlns:xsd="http://www.w3.org/2001/XMLSchema" xmlns:xs="http://www.w3.org/2001/XMLSchema" xmlns:p="http://schemas.microsoft.com/office/2006/metadata/properties" xmlns:ns2="ce691570-85d9-4409-a0d3-9ca06f06a4f9" xmlns:ns3="8e941562-d9b3-4d45-8092-4373ec81bc78" targetNamespace="http://schemas.microsoft.com/office/2006/metadata/properties" ma:root="true" ma:fieldsID="efb704667b5e5f2dd78ed6ffadc48d8a" ns2:_="" ns3:_="">
    <xsd:import namespace="ce691570-85d9-4409-a0d3-9ca06f06a4f9"/>
    <xsd:import namespace="8e941562-d9b3-4d45-8092-4373ec81bc7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Senttofillin_x003f_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691570-85d9-4409-a0d3-9ca06f06a4f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1bb35676-0bdf-4ed4-88f9-e2f8379240d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Senttofillin_x003f_" ma:index="25" nillable="true" ma:displayName="Sent to fill in?" ma:default="0" ma:format="Dropdown" ma:internalName="Senttofillin_x003f_">
      <xsd:simpleType>
        <xsd:restriction base="dms:Text">
          <xsd:maxLength value="255"/>
        </xsd:restriction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941562-d9b3-4d45-8092-4373ec81bc78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ac2a625c-dafe-448e-9d28-82fd40b5af45}" ma:internalName="TaxCatchAll" ma:showField="CatchAllData" ma:web="8e941562-d9b3-4d45-8092-4373ec81bc7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C059CAF-951C-4B6D-9FF5-2170D2A122CA}">
  <ds:schemaRefs>
    <ds:schemaRef ds:uri="http://schemas.microsoft.com/office/2006/metadata/properties"/>
    <ds:schemaRef ds:uri="http://schemas.microsoft.com/office/infopath/2007/PartnerControls"/>
    <ds:schemaRef ds:uri="ce691570-85d9-4409-a0d3-9ca06f06a4f9"/>
    <ds:schemaRef ds:uri="8e941562-d9b3-4d45-8092-4373ec81bc78"/>
  </ds:schemaRefs>
</ds:datastoreItem>
</file>

<file path=customXml/itemProps2.xml><?xml version="1.0" encoding="utf-8"?>
<ds:datastoreItem xmlns:ds="http://schemas.openxmlformats.org/officeDocument/2006/customXml" ds:itemID="{B4B37F45-2002-4037-92B4-F45191FB6B7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385197D-D6FC-44A9-AD68-F87F832640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e691570-85d9-4409-a0d3-9ca06f06a4f9"/>
    <ds:schemaRef ds:uri="8e941562-d9b3-4d45-8092-4373ec81bc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</Words>
  <Application>Microsoft Office PowerPoint</Application>
  <PresentationFormat>Widescreen</PresentationFormat>
  <Paragraphs>8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Talk title </vt:lpstr>
      <vt:lpstr>(add your slides here) </vt:lpstr>
      <vt:lpstr>Questions?</vt:lpstr>
    </vt:vector>
  </TitlesOfParts>
  <Company>Lancaster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Talk title</dc:title>
  <dc:creator>Phillips, Christine</dc:creator>
  <cp:lastModifiedBy>Phillips, Christine</cp:lastModifiedBy>
  <cp:revision>3</cp:revision>
  <dcterms:created xsi:type="dcterms:W3CDTF">2024-03-18T11:47:59Z</dcterms:created>
  <dcterms:modified xsi:type="dcterms:W3CDTF">2025-09-17T15:23:12Z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0x010100F7CD227EE2E5D4408FEF504D802D0D31</vt:lpwstr>
  </property>
  <property fmtid="{D5CDD505-2E9C-101B-9397-08002B2CF9AE}" pid="3" name="MediaServiceImageTags">
    <vt:lpwstr/>
  </property>
</Properties>
</file>