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673" r:id="rId5"/>
    <p:sldId id="674" r:id="rId6"/>
    <p:sldId id="32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illips, Christine" userId="ae27c265-54cc-4a4f-b134-daae66cf5f28" providerId="ADAL" clId="{7D76BE4A-F60D-48F0-8681-7C7962AB7AC5}"/>
    <pc:docChg chg="modSld">
      <pc:chgData name="Phillips, Christine" userId="ae27c265-54cc-4a4f-b134-daae66cf5f28" providerId="ADAL" clId="{7D76BE4A-F60D-48F0-8681-7C7962AB7AC5}" dt="2026-09-08T11:20:10.354" v="2" actId="1076"/>
      <pc:docMkLst>
        <pc:docMk/>
      </pc:docMkLst>
      <pc:sldChg chg="modSp mod">
        <pc:chgData name="Phillips, Christine" userId="ae27c265-54cc-4a4f-b134-daae66cf5f28" providerId="ADAL" clId="{7D76BE4A-F60D-48F0-8681-7C7962AB7AC5}" dt="2026-09-08T11:20:10.354" v="2" actId="1076"/>
        <pc:sldMkLst>
          <pc:docMk/>
          <pc:sldMk cId="781444407" sldId="673"/>
        </pc:sldMkLst>
        <pc:picChg chg="mod">
          <ac:chgData name="Phillips, Christine" userId="ae27c265-54cc-4a4f-b134-daae66cf5f28" providerId="ADAL" clId="{7D76BE4A-F60D-48F0-8681-7C7962AB7AC5}" dt="2026-09-08T11:20:10.354" v="2" actId="1076"/>
          <ac:picMkLst>
            <pc:docMk/>
            <pc:sldMk cId="781444407" sldId="673"/>
            <ac:picMk id="5" creationId="{6FCD1505-BB85-1A8C-98A9-DC4D6E24F1F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90A10-6AB3-4F7C-9F14-DE139D505B4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92F65-7D45-491F-977F-9921C9BF15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413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081B5-6A72-2D4E-BDA8-D65A15545B8D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05785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594A3-8F7D-C745-87D2-71D5DBD22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3660E0-6E7E-F354-6032-ED3A4DDCCA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7B72F-D326-91C3-CF1F-0BCCBBF7A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8405-4351-4BAB-920B-6DF71009FB7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5926C-B420-29EE-69DB-079B245C9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C039B-4A2E-1E19-BFFD-1281E4630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9BF08-24D2-4BFA-8396-3E14280883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33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31938-4DFA-AA13-C1B3-E569BFACF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321E4-6D2B-A714-B6E0-5D85DAE22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6D1A7-C308-2000-AC52-DC9D98527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8405-4351-4BAB-920B-6DF71009FB7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26E80-67C7-4115-4330-3FAC2DC81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87D06-C7EF-E0EA-A61E-CB8AC33D0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9BF08-24D2-4BFA-8396-3E14280883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46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1029F-F531-80F7-C17E-905023FD0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53A7A-5769-8871-EFA2-9CDC61E6B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F133E-DDDF-41C8-0901-26EC2037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8405-4351-4BAB-920B-6DF71009FB7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CEA40-B93E-7270-D7FA-901B0E303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FCA9F-F3E6-76BB-5D88-0477A1DF0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9BF08-24D2-4BFA-8396-3E14280883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118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A61C4-75A0-D190-352D-37768D375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C4716-8242-B872-D93B-E5E31AE5C1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44CC7-17AF-93AA-BFE2-A310551FB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79D46-2D22-D999-7A87-4D4B6CB03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8405-4351-4BAB-920B-6DF71009FB7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52E29-9D19-B39B-CDE5-FAE2D695F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58A59F-6399-0FEC-6283-D20B86D54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9BF08-24D2-4BFA-8396-3E14280883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667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42C33-0734-6AE3-4F91-D9698FAE7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99874-D3BA-28EA-77FB-4482EC054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CB101-4808-3774-49A4-B346830E7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D1CF17-CD65-F306-0598-DFA99A38FB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6487A1-5AC3-8D33-8301-679B6938C3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F9FE75-A7D4-269C-D5EA-D6CD51DFD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8405-4351-4BAB-920B-6DF71009FB7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D24C7D-C468-391C-83A5-94C1BC344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A37E01-58B2-DB3F-4BFC-EDBFBA7A7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9BF08-24D2-4BFA-8396-3E14280883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993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22C4D-5875-A16B-1B9C-3D8DEB0D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8F5AB-DE00-05F6-207E-9351F432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8405-4351-4BAB-920B-6DF71009FB7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8016B6-8436-66CA-6E22-DB653FF94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007436-3147-EEC8-D3B8-606B5D30F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9BF08-24D2-4BFA-8396-3E14280883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54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847812-885A-DC43-F8D7-6D86D5C5C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8405-4351-4BAB-920B-6DF71009FB7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0F4941-DD51-8F0E-F237-80AFE7939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4692B-8CFF-A3BD-0E1D-4EF39C65C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9BF08-24D2-4BFA-8396-3E14280883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830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AD6A-B049-82E5-E1E0-496EDADDD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FCD1B-BD60-59C4-AAC5-5BD93E3C8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37846-13A2-55D0-4DC1-794385B35B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9F2E50-52B7-DA8F-AB18-AAA2B04D5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8405-4351-4BAB-920B-6DF71009FB7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E7A54-D15C-C924-6524-09C2DA024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BAAF6-371E-43C3-D057-048DEC51F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9BF08-24D2-4BFA-8396-3E14280883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472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5D31A-D126-6870-6F3D-5F5B0320B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5960A0-BED5-823E-1C3D-F113DF2E15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C106C-D33D-C787-54C9-30EC8469DC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F25A50-05ED-F263-D866-06F20C008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8405-4351-4BAB-920B-6DF71009FB7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20D532-8910-9F9A-3326-FBA18CA98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2AA04-395E-65EC-47A5-9E36FD53C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9BF08-24D2-4BFA-8396-3E14280883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205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C8EE-B3BD-AC21-2967-7AB3B5E84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E96422-94CC-E837-F781-1421AD01AC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C1054-7936-4204-A861-F3D86DA82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8405-4351-4BAB-920B-6DF71009FB7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1F6B6-92A1-77BA-79B4-42F61396C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15948-B1E3-676D-2BFE-3B8BC4581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9BF08-24D2-4BFA-8396-3E14280883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776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886CDE-3DDE-0E35-1AE1-27DAAAE9AD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A9AAF0-F6F1-00BF-655B-4E49688D9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5402C-4E5B-283D-9DDF-EA09BB4FB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8405-4351-4BAB-920B-6DF71009FB7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A7A06-9490-EAB2-4D94-36563FD8E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6BEF5-A5F6-1E1C-4BFA-995636E0B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9BF08-24D2-4BFA-8396-3E14280883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745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1990E6-0CE2-4868-5073-EBDE2431C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DF5BB4-F827-7997-0DF1-B1E615E59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37377-9000-F9D1-8884-5A1C61865C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D18405-4351-4BAB-920B-6DF71009FB7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B9A45-DD1D-753B-440E-75F85EBA9C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9CDE7-9D9F-5667-9909-43E8E4AA55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59BF08-24D2-4BFA-8396-3E14280883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64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5D82BC9C-512E-4678-9BA3-4DBF1E0A7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49065"/>
            <a:ext cx="9144000" cy="1598773"/>
          </a:xfrm>
        </p:spPr>
        <p:txBody>
          <a:bodyPr anchor="ctr">
            <a:noAutofit/>
          </a:bodyPr>
          <a:lstStyle/>
          <a:p>
            <a:r>
              <a:rPr lang="en-GB" altLang="zh-CN" sz="4000" b="1" dirty="0">
                <a:latin typeface="Arial" panose="020B0604020202020204" pitchFamily="34" charset="0"/>
                <a:cs typeface="Arial" panose="020B0604020202020204" pitchFamily="34" charset="0"/>
              </a:rPr>
              <a:t>Talk title </a:t>
            </a:r>
            <a:endParaRPr lang="en-GB" sz="4000" dirty="0"/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18479812-7F70-4AD9-BBDB-3209C79E3B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74063"/>
            <a:ext cx="9144000" cy="1053011"/>
          </a:xfrm>
        </p:spPr>
        <p:txBody>
          <a:bodyPr anchor="ctr">
            <a:normAutofit/>
          </a:bodyPr>
          <a:lstStyle/>
          <a:p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 name</a:t>
            </a: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https://www.newphytologist.org/img/upload/images/nextgen.png">
            <a:extLst>
              <a:ext uri="{FF2B5EF4-FFF2-40B4-BE49-F238E27FC236}">
                <a16:creationId xmlns:a16="http://schemas.microsoft.com/office/drawing/2014/main" id="{3E8228AA-11AC-CB6D-4679-B24EC3D62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2250" y="315138"/>
            <a:ext cx="3187500" cy="219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https://www.newphytologist.org/img/upload/images/Wiley_Wordmark_black-solid_resized.png">
            <a:extLst>
              <a:ext uri="{FF2B5EF4-FFF2-40B4-BE49-F238E27FC236}">
                <a16:creationId xmlns:a16="http://schemas.microsoft.com/office/drawing/2014/main" id="{42EBAD89-3044-7AB9-8E68-F4A15F503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0292" y="5253298"/>
            <a:ext cx="3126644" cy="125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D4FF27-6082-4854-9077-B93720E4E52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6047" y="5390671"/>
            <a:ext cx="4319905" cy="9791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CD1505-BB85-1A8C-98A9-DC4D6E24F1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9885" y="5194888"/>
            <a:ext cx="1406634" cy="117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444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0694C-9CAB-0AF8-515A-153852C0A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(add your slides here)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DB695-E145-D462-1A77-E5EB57742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312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1EE1194-59BE-4DCA-8503-4C98DAE31FB1}"/>
              </a:ext>
            </a:extLst>
          </p:cNvPr>
          <p:cNvSpPr txBox="1"/>
          <p:nvPr/>
        </p:nvSpPr>
        <p:spPr>
          <a:xfrm>
            <a:off x="5066951" y="1132513"/>
            <a:ext cx="578511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Q&amp;A</a:t>
            </a:r>
          </a:p>
          <a:p>
            <a:endParaRPr lang="en-GB" sz="3200" dirty="0"/>
          </a:p>
          <a:p>
            <a:r>
              <a:rPr lang="en-GB" sz="3200" dirty="0"/>
              <a:t>Ask your questions at slido.com</a:t>
            </a:r>
          </a:p>
          <a:p>
            <a:endParaRPr lang="en-GB" sz="3200" dirty="0"/>
          </a:p>
          <a:p>
            <a:r>
              <a:rPr lang="en-GB" sz="3200" dirty="0"/>
              <a:t>Participant code: </a:t>
            </a:r>
            <a:r>
              <a:rPr lang="en-GB" sz="3200" dirty="0" err="1"/>
              <a:t>NPnextgen</a:t>
            </a:r>
            <a:endParaRPr lang="en-GB" sz="3200" dirty="0"/>
          </a:p>
        </p:txBody>
      </p:sp>
      <p:pic>
        <p:nvPicPr>
          <p:cNvPr id="8" name="Picture 6" descr="https://www.newphytologist.org/img/upload/images/nextgen.png">
            <a:extLst>
              <a:ext uri="{FF2B5EF4-FFF2-40B4-BE49-F238E27FC236}">
                <a16:creationId xmlns:a16="http://schemas.microsoft.com/office/drawing/2014/main" id="{9058D2DB-79D5-434E-8C4A-73DB907EE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7709" y="4637014"/>
            <a:ext cx="2237608" cy="153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733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CD227EE2E5D4408FEF504D802D0D31" ma:contentTypeVersion="20" ma:contentTypeDescription="Create a new document." ma:contentTypeScope="" ma:versionID="fab20df6662d5d744e1bec060e40bfe1">
  <xsd:schema xmlns:xsd="http://www.w3.org/2001/XMLSchema" xmlns:xs="http://www.w3.org/2001/XMLSchema" xmlns:p="http://schemas.microsoft.com/office/2006/metadata/properties" xmlns:ns2="ce691570-85d9-4409-a0d3-9ca06f06a4f9" xmlns:ns3="8e941562-d9b3-4d45-8092-4373ec81bc78" targetNamespace="http://schemas.microsoft.com/office/2006/metadata/properties" ma:root="true" ma:fieldsID="63fa54a74ac4c758f110bcba2b81d7b7" ns2:_="" ns3:_="">
    <xsd:import namespace="ce691570-85d9-4409-a0d3-9ca06f06a4f9"/>
    <xsd:import namespace="8e941562-d9b3-4d45-8092-4373ec81bc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Senttofillin_x003f_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91570-85d9-4409-a0d3-9ca06f06a4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bb35676-0bdf-4ed4-88f9-e2f8379240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Senttofillin_x003f_" ma:index="25" nillable="true" ma:displayName="Sent to fill in?" ma:default="0" ma:internalName="Senttofillin_x003f_">
      <xsd:simpleType>
        <xsd:restriction base="dms:Text">
          <xsd:maxLength value="255"/>
        </xsd:restriction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941562-d9b3-4d45-8092-4373ec81bc7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c2a625c-dafe-448e-9d28-82fd40b5af45}" ma:internalName="TaxCatchAll" ma:showField="CatchAllData" ma:web="8e941562-d9b3-4d45-8092-4373ec81bc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nttofillin_x003f_ xmlns="ce691570-85d9-4409-a0d3-9ca06f06a4f9">0</Senttofillin_x003f_>
    <lcf76f155ced4ddcb4097134ff3c332f xmlns="ce691570-85d9-4409-a0d3-9ca06f06a4f9">
      <Terms xmlns="http://schemas.microsoft.com/office/infopath/2007/PartnerControls"/>
    </lcf76f155ced4ddcb4097134ff3c332f>
    <TaxCatchAll xmlns="8e941562-d9b3-4d45-8092-4373ec81bc7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D87126-DC27-4CC7-B8A5-605B92BA0AD0}"/>
</file>

<file path=customXml/itemProps2.xml><?xml version="1.0" encoding="utf-8"?>
<ds:datastoreItem xmlns:ds="http://schemas.openxmlformats.org/officeDocument/2006/customXml" ds:itemID="{DC059CAF-951C-4B6D-9FF5-2170D2A122CA}">
  <ds:schemaRefs>
    <ds:schemaRef ds:uri="http://schemas.microsoft.com/office/2006/metadata/properties"/>
    <ds:schemaRef ds:uri="http://schemas.microsoft.com/office/infopath/2007/PartnerControls"/>
    <ds:schemaRef ds:uri="ce691570-85d9-4409-a0d3-9ca06f06a4f9"/>
    <ds:schemaRef ds:uri="8e941562-d9b3-4d45-8092-4373ec81bc78"/>
  </ds:schemaRefs>
</ds:datastoreItem>
</file>

<file path=customXml/itemProps3.xml><?xml version="1.0" encoding="utf-8"?>
<ds:datastoreItem xmlns:ds="http://schemas.openxmlformats.org/officeDocument/2006/customXml" ds:itemID="{B4B37F45-2002-4037-92B4-F45191FB6B7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c9bcd11-977a-4e9c-a9a0-bc734090164a}" enabled="0" method="" siteId="{9c9bcd11-977a-4e9c-a9a0-bc73409016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Widescreen</PresentationFormat>
  <Paragraphs>10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Talk title </vt:lpstr>
      <vt:lpstr>(add your slides here) </vt:lpstr>
      <vt:lpstr>PowerPoint Presentation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 title</dc:title>
  <dc:creator>Phillips, Christine</dc:creator>
  <cp:lastModifiedBy>Phillips, Christine</cp:lastModifiedBy>
  <cp:revision>2</cp:revision>
  <dcterms:created xsi:type="dcterms:W3CDTF">2024-03-18T11:47:59Z</dcterms:created>
  <dcterms:modified xsi:type="dcterms:W3CDTF">2026-09-08T11:20:43Z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0x010100F7CD227EE2E5D4408FEF504D802D0D31</vt:lpwstr>
  </property>
  <property fmtid="{D5CDD505-2E9C-101B-9397-08002B2CF9AE}" pid="3" name="MediaServiceImageTags">
    <vt:lpwstr/>
  </property>
</Properties>
</file>