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4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3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1CCAE-A955-49F2-9D04-C0A11DFC3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DCED86-A3B3-0EFA-B973-87212900CF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DBD0E-1F36-5B4E-C3CD-275F4FF77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02B7-8991-491D-B18B-5C885A5FAD5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177C8-D955-9CD5-9530-DB06A860E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C8202-EF41-54DB-BA31-FF99B487A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DE6D-0303-41C6-8C61-C54ADD7D6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61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68821-63FA-B87B-02CC-B4EDFD58D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C14D5-68BA-6642-C61B-2674CDE366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09CE4-2A68-5502-8EC0-7C51BD425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02B7-8991-491D-B18B-5C885A5FAD5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E8955-F4F6-2EB5-4AA1-C25004ECE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5A2BF-9D25-989E-FDFF-B92F02376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DE6D-0303-41C6-8C61-C54ADD7D6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175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F983F-F2D0-529B-C20F-1912C9472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D74FA-D60B-7307-2B02-D25F5FCE8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67BA7-CF53-403E-14DC-982EAD72D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02B7-8991-491D-B18B-5C885A5FAD5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BBDE5-00FA-0128-D80D-9D343D6B2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7E39E-BC5F-4CB4-1F19-D701B9DD7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DE6D-0303-41C6-8C61-C54ADD7D6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46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E1C56-B08A-BE39-27AE-AAB4AC3DD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A2B03-B62A-5C23-42FA-0D5A33734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D3FD4-B062-5D75-D06C-6700F59E9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48F340-7200-8E57-ED7F-153D00EC0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02B7-8991-491D-B18B-5C885A5FAD5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34FBD-6300-95C7-DDFC-2D368F5C2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EB3E5-C6EB-C3C5-7F4F-D16D742F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DE6D-0303-41C6-8C61-C54ADD7D6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8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B642C-8F13-432F-5807-AC1E4A508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AE1865-A6A1-E29B-7160-EEA7A4735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50530C-C922-A7F3-2C91-1CFC2621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8989EE-BAE7-7D95-AB0A-0E96807228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B923B5-E2C5-45F3-0E4D-EA6A9BC2DE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0D0F48-47CF-BB6D-F887-2D4863321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02B7-8991-491D-B18B-5C885A5FAD5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1351F7-3F23-BB1D-30D1-CC76A925D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FA2615-F11C-ECBF-6762-170A13294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DE6D-0303-41C6-8C61-C54ADD7D6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87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FE739-3A99-5FA0-B08F-99934CC4B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A5B534-7E71-6485-B666-EBD4D9547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02B7-8991-491D-B18B-5C885A5FAD5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1E23F-20D3-A3AA-01B3-AEE12413E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192175-D897-69EF-BEAE-BFC8EE60B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DE6D-0303-41C6-8C61-C54ADD7D6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798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1B973F-EF8C-20D3-4964-D0D692879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02B7-8991-491D-B18B-5C885A5FAD5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4BA01D-60B1-91C2-247C-80BD0870D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3F1CF4-263B-B5F3-8E79-9D81007AA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DE6D-0303-41C6-8C61-C54ADD7D6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346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6F2C9-A060-70D2-EBFF-65DDBDC38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6F5A5-894F-B58D-28C5-210E6298F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0F4DE-25E4-4958-2AEB-27D917C19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D1820D-AA76-6AB9-7631-C215D6F2B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02B7-8991-491D-B18B-5C885A5FAD5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D0392-45D5-C215-9E1C-DA69BF895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214682-4FFD-97D4-AC7C-C0ABD6E15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DE6D-0303-41C6-8C61-C54ADD7D6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0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CA73E-2568-4FEB-6722-26C00FC45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DA251-80B0-38EE-6514-A7D72C24CA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B0EC1-B163-9DD4-BDF3-51661E8A1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E832B4-F962-C886-CEC6-B4E0204B3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02B7-8991-491D-B18B-5C885A5FAD5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105F93-88AD-DB02-C463-329AA67C2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EE27AE-B423-64FA-8DC4-300FA608D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DE6D-0303-41C6-8C61-C54ADD7D6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417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9EE9B-CF83-D690-6AFA-F750EAAC2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497A6E-799E-E472-E298-3229D5740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14572-B567-A04D-5A34-9E98857B7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02B7-8991-491D-B18B-5C885A5FAD5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A82C5-57B4-4BD0-92EC-5A3E15E04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ACDD5-E22B-174D-B6E1-2EA9F72DD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DE6D-0303-41C6-8C61-C54ADD7D6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735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08CF36-1E02-DD22-BE84-04543CECDC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BAFAA-DE90-2721-3F9A-B21D8A457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DC0EF-386A-86F2-116D-DED261EC5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02B7-8991-491D-B18B-5C885A5FAD5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3803D-1ABF-45DC-F79E-68861EE50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DE225-C9FB-1EC3-341E-3C2F8E73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BDE6D-0303-41C6-8C61-C54ADD7D6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900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EA15A3-59E9-E351-17C1-F8306576E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60852-AB98-7E79-ABE1-A01B839DA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6D077-1D84-9FF1-6ED5-3D321FF39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AD02B7-8991-491D-B18B-5C885A5FAD5A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BB0DC-22FD-4087-CD7A-1E73A17DA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DF1C2-AFCF-89E4-AFA7-A8A6D9A85A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6BDE6D-0303-41C6-8C61-C54ADD7D60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832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4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3BCA2D-4E1F-187F-342A-E782EB3EE5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25"/>
          <a:stretch>
            <a:fillRect/>
          </a:stretch>
        </p:blipFill>
        <p:spPr>
          <a:xfrm>
            <a:off x="-1" y="0"/>
            <a:ext cx="500610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39FD38-F1CB-F60A-0EDA-36CEC250955B}"/>
              </a:ext>
            </a:extLst>
          </p:cNvPr>
          <p:cNvSpPr txBox="1"/>
          <p:nvPr/>
        </p:nvSpPr>
        <p:spPr>
          <a:xfrm>
            <a:off x="5818909" y="1052945"/>
            <a:ext cx="56434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Example title slide </a:t>
            </a:r>
          </a:p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populate a title slide and add this in front of your slides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 details </a:t>
            </a:r>
          </a:p>
          <a:p>
            <a:pPr algn="ctr"/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talk title</a:t>
            </a:r>
          </a:p>
          <a:p>
            <a:pPr algn="ctr"/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 name</a:t>
            </a:r>
          </a:p>
          <a:p>
            <a:pPr algn="ctr"/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188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204AB-D653-91AD-ED72-1C4A3592F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9A49-4608-F356-0B56-95FA494D7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762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44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893199-CA79-25D6-CA32-C14576DC7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D972FB-8803-0846-0F19-3174D98B82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25"/>
          <a:stretch>
            <a:fillRect/>
          </a:stretch>
        </p:blipFill>
        <p:spPr>
          <a:xfrm>
            <a:off x="-1" y="0"/>
            <a:ext cx="500610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8B9CCB-ABD4-F3E8-BC04-93BE6341C7B9}"/>
              </a:ext>
            </a:extLst>
          </p:cNvPr>
          <p:cNvSpPr txBox="1"/>
          <p:nvPr/>
        </p:nvSpPr>
        <p:spPr>
          <a:xfrm>
            <a:off x="5809672" y="1274564"/>
            <a:ext cx="564341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Questions? </a:t>
            </a:r>
          </a:p>
          <a:p>
            <a:pPr algn="ctr"/>
            <a:endParaRPr lang="en-GB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4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wait for the microphone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066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CD227EE2E5D4408FEF504D802D0D31" ma:contentTypeVersion="20" ma:contentTypeDescription="Create a new document." ma:contentTypeScope="" ma:versionID="fab20df6662d5d744e1bec060e40bfe1">
  <xsd:schema xmlns:xsd="http://www.w3.org/2001/XMLSchema" xmlns:xs="http://www.w3.org/2001/XMLSchema" xmlns:p="http://schemas.microsoft.com/office/2006/metadata/properties" xmlns:ns2="ce691570-85d9-4409-a0d3-9ca06f06a4f9" xmlns:ns3="8e941562-d9b3-4d45-8092-4373ec81bc78" targetNamespace="http://schemas.microsoft.com/office/2006/metadata/properties" ma:root="true" ma:fieldsID="63fa54a74ac4c758f110bcba2b81d7b7" ns2:_="" ns3:_="">
    <xsd:import namespace="ce691570-85d9-4409-a0d3-9ca06f06a4f9"/>
    <xsd:import namespace="8e941562-d9b3-4d45-8092-4373ec81bc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Senttofillin_x003f_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91570-85d9-4409-a0d3-9ca06f06a4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bb35676-0bdf-4ed4-88f9-e2f8379240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Senttofillin_x003f_" ma:index="25" nillable="true" ma:displayName="Sent to fill in?" ma:default="0" ma:internalName="Senttofillin_x003f_">
      <xsd:simpleType>
        <xsd:restriction base="dms:Text">
          <xsd:maxLength value="255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941562-d9b3-4d45-8092-4373ec81bc7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c2a625c-dafe-448e-9d28-82fd40b5af45}" ma:internalName="TaxCatchAll" ma:showField="CatchAllData" ma:web="8e941562-d9b3-4d45-8092-4373ec81bc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nttofillin_x003f_ xmlns="ce691570-85d9-4409-a0d3-9ca06f06a4f9">0</Senttofillin_x003f_>
    <lcf76f155ced4ddcb4097134ff3c332f xmlns="ce691570-85d9-4409-a0d3-9ca06f06a4f9">
      <Terms xmlns="http://schemas.microsoft.com/office/infopath/2007/PartnerControls"/>
    </lcf76f155ced4ddcb4097134ff3c332f>
    <TaxCatchAll xmlns="8e941562-d9b3-4d45-8092-4373ec81bc78" xsi:nil="true"/>
  </documentManagement>
</p:properties>
</file>

<file path=customXml/itemProps1.xml><?xml version="1.0" encoding="utf-8"?>
<ds:datastoreItem xmlns:ds="http://schemas.openxmlformats.org/officeDocument/2006/customXml" ds:itemID="{6DD17918-D1A9-4992-9748-3128CF9D9732}"/>
</file>

<file path=customXml/itemProps2.xml><?xml version="1.0" encoding="utf-8"?>
<ds:datastoreItem xmlns:ds="http://schemas.openxmlformats.org/officeDocument/2006/customXml" ds:itemID="{4D6D78AF-9714-4919-ACAD-BDC86960E7D3}"/>
</file>

<file path=customXml/itemProps3.xml><?xml version="1.0" encoding="utf-8"?>
<ds:datastoreItem xmlns:ds="http://schemas.openxmlformats.org/officeDocument/2006/customXml" ds:itemID="{FB03A614-BC6D-4B84-AAEC-96160811314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Phillips, Christine</dc:creator>
  <cp:lastModifiedBy>Phillips, Christine</cp:lastModifiedBy>
  <cp:revision>1</cp:revision>
  <dcterms:created xsi:type="dcterms:W3CDTF">2026-09-15T09:37:59Z</dcterms:created>
  <dcterms:modified xsi:type="dcterms:W3CDTF">2026-09-15T09:47:07Z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0x010100F7CD227EE2E5D4408FEF504D802D0D31</vt:lpwstr>
  </property>
</Properties>
</file>