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C376-1323-234E-A30D-D14856EE5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DB4F3F-8FC8-699B-02B8-FCE84C516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878B3-5BB9-EA46-AEF6-71FDBD4EA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048FA-2FA4-BF3E-AAF9-20D123C77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00DCD-9FB2-E82E-418C-61FF84286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1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75B4-CEF0-7ABF-8671-CE9BAB20A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02F276-8187-06EF-65FE-E6470E91F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41A21-A2F4-BA19-9CD0-63AB5B782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1EBFD-441D-A1C9-ECC7-38D6DA543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CDF0F-2B34-C781-CE15-09BCF8714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09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902554-BB21-7F4F-A30C-4C8AA6849E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87A984-567A-25D6-EC94-6DFDD41D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3AC40-4BAD-57B4-2B04-206CDE345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17583-5E02-398F-F398-23134B0A9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F2A7F-774B-14C8-DACD-126952968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8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8C53B-450F-F6A2-28B1-6D900AAA4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82054-F7CD-DEE2-C708-9A3B0DD89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2F089-E644-5814-D475-5E4DFEAF5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A49AE-2C42-BC5A-F820-BE24A937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CA357-BAF2-520F-2CE1-B629E600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33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8E2E5-08E8-3BFF-E4C7-11410EC1A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95C2BF-3250-E2AF-0F6D-0EB18BC0B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B1F0F-C213-9E3F-D41B-EC3D9B818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6FEDB-5CE4-070A-C44C-193EBC967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7885B-F967-BC5D-A6F4-AEFFBA02C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10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D5233-DE93-79AB-C261-CA17C769F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A216F-8665-5BCB-4AEE-1D2340450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A6914F-25A1-756E-F800-CC12EBEF1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F27D3-7384-E8B6-7214-77CC8968F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83262-ED9D-0B0F-D9C6-27E7683E7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8B8ACD-192D-740F-A594-E0BE89397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76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7DF42-5574-9954-9ABB-321771EF2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37436-5A12-2138-1539-2AAFB0D47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2D28A2-886D-39ED-6AEE-816523527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67E803-7688-4DB7-D02D-0F433B5E4C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421CB1-449A-B88C-C385-8ADDDC155A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5C3434-2256-9C5F-C856-6EC254175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75C6C9-A065-BC83-EB23-76A0D0ACE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BB5C24-DB36-FDAA-3953-29E578B9F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12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3C5ED-3926-814B-A65F-A18F00404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BE1010-443E-80F1-D8C4-3EA50E323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A8E3FE-18AB-B2C7-5788-0011CB377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03990-A6EC-0192-1BFA-5A977054F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06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4D8CAB-4232-6C98-076D-68BBF9C99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6A9BB3-6803-229B-842C-C3F4010BE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025D0C-FE2C-E6ED-29B1-3B874DC19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75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8E6B5-4559-B130-876C-E1A98B667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9B050-B6D3-D664-0360-772256880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037179-DD8A-2416-49BF-8648EE33B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28E6D-6C01-BD7B-FF68-3462C7232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4A1DE-9265-C5E3-A4F2-A9255311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FFEADA-40BB-3BC0-0B37-F002730A5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39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A3BDC-CA38-06D4-E4C6-4198C6767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C3E25-493E-2FC7-FF50-4B964090BC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D908F-293B-587C-EA4F-AF5C1685F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F61886-E736-12D4-517D-552AB7748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5EFA5-6E03-B5B8-B3F3-732FA950A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F6291F-E9FB-B6F8-307E-208EE9E0D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77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78C2E5-5079-5B11-861D-0A54C61F4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5A98CE-B321-B4B5-EB27-E97E3930D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9B3B3-3BA6-280D-D322-FC34B8E6A4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69B5BD-5C33-48EF-AB3D-F85435EE1204}" type="datetimeFigureOut">
              <a:rPr lang="en-GB" smtClean="0"/>
              <a:t>2026-01-05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3C66C-BF41-5BC5-8A0B-E50614348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4C4D6-FEFF-CB40-2257-2F9DEBD710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3BC279-EC41-46DD-A4C7-C3EE155E23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165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66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poster of a desert with a tree growing out of it&#10;&#10;AI-generated content may be incorrect.">
            <a:extLst>
              <a:ext uri="{FF2B5EF4-FFF2-40B4-BE49-F238E27FC236}">
                <a16:creationId xmlns:a16="http://schemas.microsoft.com/office/drawing/2014/main" id="{A564571B-1E16-9AB2-A161-E321B50299F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26999" y="-76200"/>
            <a:ext cx="6328744" cy="7012800"/>
          </a:xfrm>
          <a:effectLst>
            <a:softEdge rad="63500"/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7F6B16-564E-70B7-A197-2190ABAF2546}"/>
              </a:ext>
            </a:extLst>
          </p:cNvPr>
          <p:cNvSpPr txBox="1"/>
          <p:nvPr/>
        </p:nvSpPr>
        <p:spPr>
          <a:xfrm>
            <a:off x="6301584" y="4463901"/>
            <a:ext cx="57241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Join us to explore how extreme heat affects plants and other ectothermic organisms that underpin ecosystem productivity.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F7A9DF-C24B-EB89-3543-C34BB15206C1}"/>
              </a:ext>
            </a:extLst>
          </p:cNvPr>
          <p:cNvSpPr txBox="1"/>
          <p:nvPr/>
        </p:nvSpPr>
        <p:spPr>
          <a:xfrm>
            <a:off x="6201745" y="5608544"/>
            <a:ext cx="58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 February 2026: Travel grant, selected speaker &amp; early bird registration deadline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3 March 2026: Poster abstract deadline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532D71-C885-EDF2-8CB8-CBBAA582A15C}"/>
              </a:ext>
            </a:extLst>
          </p:cNvPr>
          <p:cNvSpPr txBox="1"/>
          <p:nvPr/>
        </p:nvSpPr>
        <p:spPr>
          <a:xfrm>
            <a:off x="6301584" y="129217"/>
            <a:ext cx="5724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Abstract submission and registration </a:t>
            </a:r>
            <a:b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</a:b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now open:</a:t>
            </a:r>
          </a:p>
        </p:txBody>
      </p:sp>
      <p:pic>
        <p:nvPicPr>
          <p:cNvPr id="12" name="Picture 11" descr="A qr code with green squares&#10;&#10;AI-generated content may be incorrect.">
            <a:extLst>
              <a:ext uri="{FF2B5EF4-FFF2-40B4-BE49-F238E27FC236}">
                <a16:creationId xmlns:a16="http://schemas.microsoft.com/office/drawing/2014/main" id="{9F52C94E-1ABF-BF2C-0B27-E5A8D6572F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844" y="2231154"/>
            <a:ext cx="2069802" cy="206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97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Open Sans Bold</vt:lpstr>
      <vt:lpstr>Open Sans SemiBold</vt:lpstr>
      <vt:lpstr>1_Office Theme</vt:lpstr>
      <vt:lpstr>PowerPoint Presentation</vt:lpstr>
    </vt:vector>
  </TitlesOfParts>
  <Company>Lancaster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Whitfield, Mike (whitfiel)</dc:creator>
  <cp:lastModifiedBy>Whitfield, Mike (whitfiel)</cp:lastModifiedBy>
  <cp:revision>1</cp:revision>
  <dcterms:created xsi:type="dcterms:W3CDTF">2026-01-05T17:27:25Z</dcterms:created>
  <dcterms:modified xsi:type="dcterms:W3CDTF">2026-01-05T17:29:32Z</dcterms:modified>
</cp:coreProperties>
</file>